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7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75" r:id="rId21"/>
    <p:sldId id="27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22"/>
    <p:restoredTop sz="94679"/>
  </p:normalViewPr>
  <p:slideViewPr>
    <p:cSldViewPr snapToGrid="0" snapToObjects="1">
      <p:cViewPr>
        <p:scale>
          <a:sx n="122" d="100"/>
          <a:sy n="122" d="100"/>
        </p:scale>
        <p:origin x="816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D8AC05B1-2526-7C44-8A74-66C916069F4A}" type="datetime1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C0E5C021-D243-504D-84B8-D45D829E8B6B}" type="datetime1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B6F93F85-28A1-8344-9763-EF19E19F9128}" type="datetime1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2B5E9FB-9AD4-754B-A772-6D3733DD5BAC}" type="datetime1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140DF9E-9222-EE48-A64D-28DE5FAE4784}" type="datetime1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61490FA-57A5-0041-9FDC-ACD83A9AA0E7}" type="datetime1">
              <a:rPr lang="en-US" smtClean="0"/>
              <a:t>8/30/19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7E8290BC-2F66-E549-BF33-0BE20A5801B5}" type="datetime1">
              <a:rPr lang="en-US" smtClean="0"/>
              <a:t>8/30/19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BC728CC-7587-8545-9431-C9A8BB34EC62}" type="datetime1">
              <a:rPr lang="en-US" smtClean="0"/>
              <a:t>8/30/19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9A66CD15-5422-0542-9CE8-BC312846333A}" type="datetime1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2A2384D1-AE54-4D4A-B83F-6EAD03BEB987}" type="datetime1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975" y="410547"/>
            <a:ext cx="8976049" cy="3582146"/>
          </a:xfrm>
        </p:spPr>
        <p:txBody>
          <a:bodyPr>
            <a:noAutofit/>
          </a:bodyPr>
          <a:lstStyle/>
          <a:p>
            <a:r>
              <a:rPr lang="en-US" sz="4800" dirty="0"/>
              <a:t>Astronomically Tuning Color Variations in Core Images for Use as Paleoenvironmental, Paleoclimate, and Chronostratigraphy Proxies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89237"/>
            <a:ext cx="6858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Peter Flaming</a:t>
            </a:r>
          </a:p>
          <a:p>
            <a:r>
              <a:rPr lang="en-US" dirty="0"/>
              <a:t>Brandon De La Houssaye</a:t>
            </a:r>
          </a:p>
          <a:p>
            <a:r>
              <a:rPr lang="en-US" dirty="0"/>
              <a:t>Quinton Nixon</a:t>
            </a:r>
          </a:p>
          <a:p>
            <a:r>
              <a:rPr lang="en-US" dirty="0"/>
              <a:t>Gary Acton, PhD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3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52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42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5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522" y="1567543"/>
            <a:ext cx="8020828" cy="460942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Modeling Color Variation Data (RGB and L*)</a:t>
            </a:r>
          </a:p>
          <a:p>
            <a:pPr lvl="1"/>
            <a:r>
              <a:rPr lang="en-US" dirty="0"/>
              <a:t>Core Photos Used</a:t>
            </a:r>
          </a:p>
          <a:p>
            <a:pPr lvl="2"/>
            <a:r>
              <a:rPr lang="en-US" dirty="0"/>
              <a:t>IODP Expedition 320 Site U1333</a:t>
            </a:r>
          </a:p>
          <a:p>
            <a:pPr lvl="1"/>
            <a:r>
              <a:rPr lang="en-US" dirty="0"/>
              <a:t>Color Space Decisions</a:t>
            </a:r>
          </a:p>
          <a:p>
            <a:pPr lvl="2"/>
            <a:r>
              <a:rPr lang="en-US" dirty="0"/>
              <a:t>Region of Interest (ROI) </a:t>
            </a:r>
          </a:p>
          <a:p>
            <a:pPr lvl="3"/>
            <a:r>
              <a:rPr lang="en-US" dirty="0"/>
              <a:t>RGB values </a:t>
            </a:r>
          </a:p>
          <a:p>
            <a:pPr lvl="3"/>
            <a:r>
              <a:rPr lang="en-US" dirty="0"/>
              <a:t>L* values </a:t>
            </a:r>
          </a:p>
          <a:p>
            <a:pPr lvl="1"/>
            <a:r>
              <a:rPr lang="en-US" dirty="0"/>
              <a:t>Analysis Methods</a:t>
            </a:r>
          </a:p>
          <a:p>
            <a:pPr lvl="2"/>
            <a:r>
              <a:rPr lang="en-US" dirty="0"/>
              <a:t>Machine Learning Applications</a:t>
            </a:r>
          </a:p>
          <a:p>
            <a:pPr lvl="2"/>
            <a:r>
              <a:rPr lang="en-US" dirty="0"/>
              <a:t>Deep Learning Applications</a:t>
            </a:r>
          </a:p>
          <a:p>
            <a:pPr lvl="1"/>
            <a:r>
              <a:rPr lang="en-US" dirty="0"/>
              <a:t>Geoscience Significance</a:t>
            </a:r>
          </a:p>
          <a:p>
            <a:pPr lvl="2"/>
            <a:r>
              <a:rPr lang="en-US" dirty="0"/>
              <a:t>Paleoenvironmental</a:t>
            </a:r>
          </a:p>
          <a:p>
            <a:pPr lvl="2"/>
            <a:r>
              <a:rPr lang="en-US" dirty="0"/>
              <a:t>Paleoclimate</a:t>
            </a:r>
          </a:p>
          <a:p>
            <a:pPr lvl="2"/>
            <a:r>
              <a:rPr lang="en-US" dirty="0"/>
              <a:t>Chronostratigraphic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44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48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Fade to black after 15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25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707" y="136526"/>
            <a:ext cx="8738585" cy="1070952"/>
          </a:xfrm>
        </p:spPr>
        <p:txBody>
          <a:bodyPr>
            <a:normAutofit/>
          </a:bodyPr>
          <a:lstStyle/>
          <a:p>
            <a:r>
              <a:rPr lang="en-US" sz="3700" dirty="0"/>
              <a:t>IODP Expedition 320 Site U1333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933E09-90CA-A04B-9255-16F20F683A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1" b="-1517"/>
          <a:stretch/>
        </p:blipFill>
        <p:spPr>
          <a:xfrm>
            <a:off x="2315343" y="955808"/>
            <a:ext cx="4513314" cy="5400542"/>
          </a:xfrm>
          <a:prstGeom prst="rect">
            <a:avLst/>
          </a:prstGeom>
          <a:effectLst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5250" y="2415480"/>
            <a:ext cx="4676042" cy="1366434"/>
          </a:xfrm>
        </p:spPr>
        <p:txBody>
          <a:bodyPr>
            <a:normAutofit/>
          </a:bodyPr>
          <a:lstStyle/>
          <a:p>
            <a:r>
              <a:rPr lang="en-US" sz="2100" dirty="0"/>
              <a:t>A total of 66 cores culminating in 531.25 </a:t>
            </a:r>
            <a:r>
              <a:rPr lang="en-US" sz="2100" dirty="0" err="1"/>
              <a:t>mbsf</a:t>
            </a:r>
            <a:r>
              <a:rPr lang="en-US" sz="2100" dirty="0"/>
              <a:t> were collected across three holes 4,858 meters below the ocean surface in the Pacific Ocean.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25281" y="6356350"/>
            <a:ext cx="89006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10" name="Picture 9" descr="A picture containing sitting&#10;&#10;Description automatically generated">
            <a:extLst>
              <a:ext uri="{FF2B5EF4-FFF2-40B4-BE49-F238E27FC236}">
                <a16:creationId xmlns:a16="http://schemas.microsoft.com/office/drawing/2014/main" id="{7EA30FBE-5D96-2443-980C-8A59ACC94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042" y="845978"/>
            <a:ext cx="3636601" cy="562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2" y="154886"/>
            <a:ext cx="8738585" cy="1676603"/>
          </a:xfrm>
        </p:spPr>
        <p:txBody>
          <a:bodyPr>
            <a:normAutofit/>
          </a:bodyPr>
          <a:lstStyle/>
          <a:p>
            <a:r>
              <a:rPr lang="en-US" sz="3700" dirty="0"/>
              <a:t>Site U1333A Core Image Preprocessing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933E09-90CA-A04B-9255-16F20F683A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1" b="83470"/>
          <a:stretch/>
        </p:blipFill>
        <p:spPr>
          <a:xfrm>
            <a:off x="237463" y="1271192"/>
            <a:ext cx="1649951" cy="4952628"/>
          </a:xfrm>
          <a:prstGeom prst="rect">
            <a:avLst/>
          </a:prstGeom>
          <a:effectLst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6179" y="1754157"/>
            <a:ext cx="4939869" cy="1012490"/>
          </a:xfrm>
        </p:spPr>
        <p:txBody>
          <a:bodyPr>
            <a:normAutofit/>
          </a:bodyPr>
          <a:lstStyle/>
          <a:p>
            <a:r>
              <a:rPr lang="en-US" sz="2100" dirty="0"/>
              <a:t>First we calibrate the image pixels using the gray card to correct for light variations across core photo.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25281" y="6356350"/>
            <a:ext cx="89006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8D5B04-13E0-0747-BAF1-0C9693BE06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5" r="129" b="87349"/>
          <a:stretch/>
        </p:blipFill>
        <p:spPr>
          <a:xfrm>
            <a:off x="2197671" y="2180492"/>
            <a:ext cx="1313793" cy="4043328"/>
          </a:xfrm>
          <a:prstGeom prst="rect">
            <a:avLst/>
          </a:prstGeom>
          <a:effectLst/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A48E054-6843-1348-AC5A-D59830242DCB}"/>
              </a:ext>
            </a:extLst>
          </p:cNvPr>
          <p:cNvSpPr/>
          <p:nvPr/>
        </p:nvSpPr>
        <p:spPr>
          <a:xfrm>
            <a:off x="2672861" y="2180492"/>
            <a:ext cx="363415" cy="404332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851B45-32EC-334A-A255-BAC91FED9EE3}"/>
              </a:ext>
            </a:extLst>
          </p:cNvPr>
          <p:cNvSpPr/>
          <p:nvPr/>
        </p:nvSpPr>
        <p:spPr>
          <a:xfrm>
            <a:off x="961293" y="1780291"/>
            <a:ext cx="375138" cy="23177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99F1547-BA2B-4146-8205-C18E60874CA7}"/>
              </a:ext>
            </a:extLst>
          </p:cNvPr>
          <p:cNvSpPr txBox="1">
            <a:spLocks/>
          </p:cNvSpPr>
          <p:nvPr/>
        </p:nvSpPr>
        <p:spPr>
          <a:xfrm>
            <a:off x="4065502" y="2922755"/>
            <a:ext cx="4939869" cy="10124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Second we select the Region of Interest (ROI) across each core photo for preprocessing and pixel value extraction.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D74C53D-6881-264F-9A09-2380B0EB9D01}"/>
              </a:ext>
            </a:extLst>
          </p:cNvPr>
          <p:cNvSpPr txBox="1">
            <a:spLocks/>
          </p:cNvSpPr>
          <p:nvPr/>
        </p:nvSpPr>
        <p:spPr>
          <a:xfrm>
            <a:off x="4065502" y="3935245"/>
            <a:ext cx="4939869" cy="1012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Lastly we select the best pixels within the ROI across each core photo for analysis.</a:t>
            </a:r>
          </a:p>
        </p:txBody>
      </p:sp>
    </p:spTree>
    <p:extLst>
      <p:ext uri="{BB962C8B-B14F-4D97-AF65-F5344CB8AC3E}">
        <p14:creationId xmlns:p14="http://schemas.microsoft.com/office/powerpoint/2010/main" val="424105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0"/>
                            </p:stCondLst>
                            <p:childTnLst>
                              <p:par>
                                <p:cTn id="18" presetID="2" presetClass="entr" presetSubtype="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0"/>
                            </p:stCondLst>
                            <p:childTnLst>
                              <p:par>
                                <p:cTn id="23" presetID="5" presetClass="entr" presetSubtype="1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500"/>
                            </p:stCondLst>
                            <p:childTnLst>
                              <p:par>
                                <p:cTn id="27" presetID="2" presetClass="entr" presetSubtype="1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1000"/>
                            </p:stCondLst>
                            <p:childTnLst>
                              <p:par>
                                <p:cTn id="32" presetID="3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9" grpId="0" animBg="1"/>
      <p:bldP spid="10" grpId="0" build="p"/>
      <p:bldP spid="11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Hacking the Slide Format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Hacking the slide format is allowed</a:t>
            </a:r>
          </a:p>
          <a:p>
            <a:r>
              <a:rPr lang="en-US" dirty="0"/>
              <a:t>However, </a:t>
            </a:r>
          </a:p>
          <a:p>
            <a:pPr lvl="1"/>
            <a:r>
              <a:rPr lang="en-US" dirty="0"/>
              <a:t>The total number of slides </a:t>
            </a:r>
          </a:p>
          <a:p>
            <a:pPr lvl="2"/>
            <a:r>
              <a:rPr lang="en-US" dirty="0"/>
              <a:t>must be 21</a:t>
            </a:r>
          </a:p>
          <a:p>
            <a:pPr lvl="1"/>
            <a:r>
              <a:rPr lang="en-US" dirty="0"/>
              <a:t>The slides must transition automatically every 15 seconds</a:t>
            </a:r>
          </a:p>
          <a:p>
            <a:pPr lvl="1"/>
            <a:r>
              <a:rPr lang="en-US" dirty="0"/>
              <a:t>The aspect must be the standard format (not 16:9)</a:t>
            </a:r>
          </a:p>
          <a:p>
            <a:pPr lvl="1"/>
            <a:r>
              <a:rPr lang="en-US" dirty="0"/>
              <a:t>The footer information must be present and in the same position as this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84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71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2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0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248</Words>
  <Application>Microsoft Macintosh PowerPoint</Application>
  <PresentationFormat>On-screen Show (4:3)</PresentationFormat>
  <Paragraphs>58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Astronomically Tuning Color Variations in Core Images for Use as Paleoenvironmental, Paleoclimate, and Chronostratigraphy Proxies</vt:lpstr>
      <vt:lpstr>Overview</vt:lpstr>
      <vt:lpstr>IODP Expedition 320 Site U1333</vt:lpstr>
      <vt:lpstr>Site U1333A Core Image Preprocessing</vt:lpstr>
      <vt:lpstr>Hacking the Slide Format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Last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Astronomically Tuning Color Variations in Core Images for Use as Paleoenvironmental, Paleoclimate, and Chronostratigraphy Proxies</dc:title>
  <dc:creator>Flaming, Peter</dc:creator>
  <cp:lastModifiedBy>Flaming, Peter</cp:lastModifiedBy>
  <cp:revision>15</cp:revision>
  <dcterms:created xsi:type="dcterms:W3CDTF">2019-08-30T20:03:07Z</dcterms:created>
  <dcterms:modified xsi:type="dcterms:W3CDTF">2019-08-31T01:04:57Z</dcterms:modified>
</cp:coreProperties>
</file>